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9"/>
  </p:notesMasterIdLst>
  <p:sldIdLst>
    <p:sldId id="256" r:id="rId2"/>
    <p:sldId id="262" r:id="rId3"/>
    <p:sldId id="261" r:id="rId4"/>
    <p:sldId id="257" r:id="rId5"/>
    <p:sldId id="258" r:id="rId6"/>
    <p:sldId id="264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87863" autoAdjust="0"/>
  </p:normalViewPr>
  <p:slideViewPr>
    <p:cSldViewPr snapToGrid="0">
      <p:cViewPr>
        <p:scale>
          <a:sx n="90" d="100"/>
          <a:sy n="90" d="100"/>
        </p:scale>
        <p:origin x="87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jp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81905-9FA9-460B-9D4E-D2F029BBD993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3F8485-9198-45C7-A90C-05EF723A4AB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788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Ggf. Punkt 3 raus</a:t>
            </a:r>
          </a:p>
          <a:p>
            <a:endParaRPr lang="de-DE" dirty="0"/>
          </a:p>
          <a:p>
            <a:r>
              <a:rPr lang="de-DE" dirty="0"/>
              <a:t>Anpassungen: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Schriftgröße und Zeilenabstand an 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Pro/Contra Punkte überprüfen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3F8485-9198-45C7-A90C-05EF723A4AB5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508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Anpassungen: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Schriftgröße und Zeilenabstand an 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Pro/Contra Punkte überprüfen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Ggf. Punkt 3 raus</a:t>
            </a:r>
            <a:endParaRPr lang="de-DE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3F8485-9198-45C7-A90C-05EF723A4AB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4751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Anpassungen: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2. Stichpunkt ggf. </a:t>
            </a:r>
            <a:r>
              <a:rPr lang="de-DE" baseline="0" dirty="0" err="1"/>
              <a:t>Reminder</a:t>
            </a:r>
            <a:r>
              <a:rPr lang="de-DE" baseline="0" dirty="0"/>
              <a:t> raus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Schriftgröße und Zeilenabstand an 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Pro/Contra Punkte überprüfen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3F8485-9198-45C7-A90C-05EF723A4AB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66789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Ggf. Punkt 3 raus</a:t>
            </a:r>
          </a:p>
          <a:p>
            <a:endParaRPr lang="de-DE" dirty="0"/>
          </a:p>
          <a:p>
            <a:r>
              <a:rPr lang="de-DE" dirty="0"/>
              <a:t>Anpassungen: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Schriftgröße und Zeilenabstand an 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Pro/Contra Punkte überprüfen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3F8485-9198-45C7-A90C-05EF723A4AB5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2049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Ggf. Punkt 3 raus</a:t>
            </a:r>
          </a:p>
          <a:p>
            <a:endParaRPr lang="de-DE" dirty="0"/>
          </a:p>
          <a:p>
            <a:r>
              <a:rPr lang="de-DE" dirty="0"/>
              <a:t>Anpassungen: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Schriftgröße und Zeilenabstand an 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Pro/Contra Punkte überprüfen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3F8485-9198-45C7-A90C-05EF723A4AB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4505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Ggf. Punkt 3 raus</a:t>
            </a:r>
          </a:p>
          <a:p>
            <a:endParaRPr lang="de-DE" dirty="0"/>
          </a:p>
          <a:p>
            <a:r>
              <a:rPr lang="de-DE" dirty="0"/>
              <a:t>Anpassungen: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Schriftgröße und Zeilenabstand an Schriftart anpassen</a:t>
            </a:r>
          </a:p>
          <a:p>
            <a:pPr marL="171450" indent="-171450">
              <a:buFontTx/>
              <a:buChar char="-"/>
            </a:pPr>
            <a:r>
              <a:rPr lang="de-DE" baseline="0" dirty="0"/>
              <a:t>Pro/Contra Punkte überprüfen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3F8485-9198-45C7-A90C-05EF723A4AB5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8731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269C1-FF48-479D-93D4-09E8021C7156}" type="datetimeFigureOut">
              <a:rPr lang="de-DE" smtClean="0"/>
              <a:t>28.02.18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EF9AD-0B85-43E3-87DF-AFCAAE1150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942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7.pn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5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Offline-Umfragen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53" y="5773906"/>
            <a:ext cx="2237563" cy="4614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5872" y="5432014"/>
            <a:ext cx="1622209" cy="114527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32708" y="3521997"/>
            <a:ext cx="8126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Helvetica Neue Light" charset="0"/>
                <a:ea typeface="Helvetica Neue Light" charset="0"/>
                <a:cs typeface="Helvetica Neue Light" charset="0"/>
              </a:rPr>
              <a:t>Eine</a:t>
            </a:r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dirty="0" err="1">
                <a:latin typeface="Helvetica Neue Light" charset="0"/>
                <a:ea typeface="Helvetica Neue Light" charset="0"/>
                <a:cs typeface="Helvetica Neue Light" charset="0"/>
              </a:rPr>
              <a:t>Ausarbeitung</a:t>
            </a:r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dirty="0" err="1">
                <a:latin typeface="Helvetica Neue Light" charset="0"/>
                <a:ea typeface="Helvetica Neue Light" charset="0"/>
                <a:cs typeface="Helvetica Neue Light" charset="0"/>
              </a:rPr>
              <a:t>einer</a:t>
            </a:r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</a:rPr>
              <a:t> DHBW </a:t>
            </a:r>
            <a:r>
              <a:rPr lang="en-US" dirty="0" err="1">
                <a:latin typeface="Helvetica Neue Light" charset="0"/>
                <a:ea typeface="Helvetica Neue Light" charset="0"/>
                <a:cs typeface="Helvetica Neue Light" charset="0"/>
              </a:rPr>
              <a:t>Projektgruppe</a:t>
            </a:r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</a:rPr>
              <a:t> in </a:t>
            </a:r>
            <a:r>
              <a:rPr lang="en-US" dirty="0" err="1">
                <a:latin typeface="Helvetica Neue Light" charset="0"/>
                <a:ea typeface="Helvetica Neue Light" charset="0"/>
                <a:cs typeface="Helvetica Neue Light" charset="0"/>
              </a:rPr>
              <a:t>Zusammenarbeit</a:t>
            </a:r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dirty="0" err="1">
                <a:latin typeface="Helvetica Neue Light" charset="0"/>
                <a:ea typeface="Helvetica Neue Light" charset="0"/>
                <a:cs typeface="Helvetica Neue Light" charset="0"/>
              </a:rPr>
              <a:t>mit</a:t>
            </a:r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dirty="0" err="1">
                <a:latin typeface="Helvetica Neue Light" charset="0"/>
                <a:ea typeface="Helvetica Neue Light" charset="0"/>
                <a:cs typeface="Helvetica Neue Light" charset="0"/>
              </a:rPr>
              <a:t>PulseShift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340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Zettelumfrage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81069" y="4512751"/>
            <a:ext cx="4730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Enorm hoher Aufwand</a:t>
            </a:r>
          </a:p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Trennung der Zielgruppen schwer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56463"/>
            <a:ext cx="360000" cy="36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3238282"/>
            <a:ext cx="360000" cy="36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1844618"/>
            <a:ext cx="360000" cy="360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343503" y="1472800"/>
            <a:ext cx="2736647" cy="1096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Umfrage auf Papier</a:t>
            </a:r>
          </a:p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Austeilen im Werk</a:t>
            </a:r>
          </a:p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Manuelles einscannen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81069" y="3105994"/>
            <a:ext cx="4553811" cy="655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47675" lvl="1" indent="-247650" defTabSz="914400" font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Einfache Umsetzung</a:t>
            </a:r>
          </a:p>
          <a:p>
            <a:pPr marL="447675" lvl="1" indent="-247650" defTabSz="914400" font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 fast jedem Unternehmen einsetzbar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A12AD61-6A19-5442-B308-56E3EF26F5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6800" y="2168126"/>
            <a:ext cx="2500312" cy="250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29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461" y="3750638"/>
            <a:ext cx="3343311" cy="19352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7060" t="1140" b="3711"/>
          <a:stretch/>
        </p:blipFill>
        <p:spPr>
          <a:xfrm>
            <a:off x="8574190" y="4422406"/>
            <a:ext cx="1961460" cy="13425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10085" y="3844089"/>
            <a:ext cx="1083044" cy="20894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Single-</a:t>
            </a:r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Purpose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Webapp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58443" y="4374798"/>
            <a:ext cx="4730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Welche Daten dürfen genutzt werden?</a:t>
            </a:r>
          </a:p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Evtl. geringe Adaption der Mitarbeiter</a:t>
            </a:r>
          </a:p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Dauerhafter Aufwand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4656463"/>
            <a:ext cx="360000" cy="360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" y="3238282"/>
            <a:ext cx="360000" cy="360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400" y="1844618"/>
            <a:ext cx="360000" cy="360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343503" y="1562953"/>
            <a:ext cx="61173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indent="-266700" fontAlgn="ctr">
              <a:buFont typeface="Arial" panose="020B0604020202020204" pitchFamily="34" charset="0"/>
              <a:buChar char="•"/>
            </a:pP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Fokussierte App 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zu Einsicht 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wichtiger Informationen</a:t>
            </a:r>
          </a:p>
          <a:p>
            <a:pPr marL="266700" indent="-266700" fontAlgn="ctr">
              <a:buFont typeface="Arial" panose="020B0604020202020204" pitchFamily="34" charset="0"/>
              <a:buChar char="•"/>
            </a:pP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Banner</a:t>
            </a:r>
            <a:r>
              <a:rPr lang="de-DE" dirty="0"/>
              <a:t> 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zur Umfrage</a:t>
            </a:r>
          </a:p>
          <a:p>
            <a:pPr marL="266700" indent="-26670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Nicht dauerhaft, sondern nur zu bestimmten Zeiten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94648" y="3095587"/>
            <a:ext cx="4281941" cy="655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47675" lvl="1" indent="-247650" defTabSz="914400" font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App ist generell nützlich</a:t>
            </a:r>
          </a:p>
          <a:p>
            <a:pPr marL="444500" lvl="1" indent="-244475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Umfragen sind nicht zu aufdringlich</a:t>
            </a:r>
          </a:p>
        </p:txBody>
      </p:sp>
    </p:spTree>
    <p:extLst>
      <p:ext uri="{BB962C8B-B14F-4D97-AF65-F5344CB8AC3E}">
        <p14:creationId xmlns:p14="http://schemas.microsoft.com/office/powerpoint/2010/main" val="943164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Kurznachrichten-App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8695" t="6538" r="28234" b="5525"/>
          <a:stretch/>
        </p:blipFill>
        <p:spPr>
          <a:xfrm>
            <a:off x="8525248" y="913654"/>
            <a:ext cx="2630264" cy="53701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4591387"/>
            <a:ext cx="360000" cy="36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1844618"/>
            <a:ext cx="360000" cy="36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36930" y="4309722"/>
            <a:ext cx="4730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4500" lvl="1" indent="-244475"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Firma muss News verfassen</a:t>
            </a:r>
          </a:p>
          <a:p>
            <a:pPr marL="444500" lvl="1" indent="-244475"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Wie viele nutzen die App?</a:t>
            </a:r>
          </a:p>
          <a:p>
            <a:pPr marL="444500" lvl="1" indent="-244475"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Welche Daten dürfen genutzt werden?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3238752"/>
            <a:ext cx="360000" cy="360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1844618"/>
            <a:ext cx="360000" cy="3600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322238" y="1701452"/>
            <a:ext cx="57095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indent="-266700">
              <a:buFont typeface="Arial" panose="020B0604020202020204" pitchFamily="34" charset="0"/>
              <a:buChar char="•"/>
            </a:pP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News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 von Unternehmen, Standort, Abteilungsleiter</a:t>
            </a:r>
          </a:p>
          <a:p>
            <a:pPr marL="266700" indent="-266700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Umfrage 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integriert in die News </a:t>
            </a: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und </a:t>
            </a:r>
            <a:r>
              <a:rPr lang="de-DE" dirty="0" err="1">
                <a:latin typeface="Helvetica Neue" charset="0"/>
                <a:ea typeface="Helvetica Neue" charset="0"/>
                <a:cs typeface="Helvetica Neue" charset="0"/>
              </a:rPr>
              <a:t>Reminder</a:t>
            </a:r>
            <a:endParaRPr lang="de-DE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94400" y="3095587"/>
            <a:ext cx="4540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4500" lvl="1" indent="-244475"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Guter Informationskanal</a:t>
            </a:r>
          </a:p>
          <a:p>
            <a:pPr marL="444500" lvl="1" indent="-244475"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Umfragen sind nicht zu aufdringlich</a:t>
            </a:r>
          </a:p>
        </p:txBody>
      </p:sp>
    </p:spTree>
    <p:extLst>
      <p:ext uri="{BB962C8B-B14F-4D97-AF65-F5344CB8AC3E}">
        <p14:creationId xmlns:p14="http://schemas.microsoft.com/office/powerpoint/2010/main" val="881421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5310" y="1166180"/>
            <a:ext cx="5857531" cy="41442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2568" y="3486021"/>
            <a:ext cx="5808114" cy="410924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Tablets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81069" y="4512751"/>
            <a:ext cx="4730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Befrager zu aufdringlich</a:t>
            </a:r>
          </a:p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Rechtliche Vorschriften für Befestigung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4656463"/>
            <a:ext cx="360000" cy="36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" y="3238282"/>
            <a:ext cx="360000" cy="36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4400" y="1844618"/>
            <a:ext cx="360000" cy="360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343503" y="1472800"/>
            <a:ext cx="6601807" cy="1096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Umfrage </a:t>
            </a:r>
            <a:r>
              <a:rPr lang="de-DE" b="1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auf Tablet</a:t>
            </a:r>
          </a:p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In </a:t>
            </a:r>
            <a:r>
              <a:rPr lang="de-DE" b="1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Halterung</a:t>
            </a: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 oder eine </a:t>
            </a:r>
            <a:r>
              <a:rPr lang="de-DE" b="1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Person</a:t>
            </a: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 geht damit </a:t>
            </a:r>
            <a:r>
              <a:rPr lang="de-DE" b="1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durch das Werk</a:t>
            </a:r>
          </a:p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Registrierung für das Gewinnspiel </a:t>
            </a: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durch die Umfrage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81069" y="3105994"/>
            <a:ext cx="3818674" cy="6619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47675" lvl="1" indent="-247650" defTabSz="914400" font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Direkt im Werk</a:t>
            </a:r>
          </a:p>
          <a:p>
            <a:pPr marL="447675" lvl="1" indent="-247650" defTabSz="914400" font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Aktiver Einsatz für die Umfrage</a:t>
            </a:r>
          </a:p>
        </p:txBody>
      </p:sp>
    </p:spTree>
    <p:extLst>
      <p:ext uri="{BB962C8B-B14F-4D97-AF65-F5344CB8AC3E}">
        <p14:creationId xmlns:p14="http://schemas.microsoft.com/office/powerpoint/2010/main" val="2900319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Lunch-App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81069" y="4512751"/>
            <a:ext cx="5236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Nicht alle Unternehmen haben eine Kantine</a:t>
            </a:r>
          </a:p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Nur wenige Mitarbeiter gehen in die Kantine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56463"/>
            <a:ext cx="360000" cy="36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3238282"/>
            <a:ext cx="360000" cy="36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1844618"/>
            <a:ext cx="360000" cy="360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343503" y="1729152"/>
            <a:ext cx="5566583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Native App, auf der die Mitarbeiter täglich das Menü einsehen können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81069" y="3105994"/>
            <a:ext cx="4634602" cy="6550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47675" lvl="1" indent="-247650" defTabSz="914400" font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Unkritische Daten</a:t>
            </a:r>
          </a:p>
          <a:p>
            <a:pPr marL="447675" lvl="1" indent="-247650" defTabSz="914400" font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Administrativer Aufwand überschaubar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CA096-DB27-2147-8DDD-C1A539D8BD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7347" y="4182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905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 err="1">
                <a:latin typeface="Helvetica Neue" charset="0"/>
                <a:ea typeface="Helvetica Neue" charset="0"/>
                <a:cs typeface="Helvetica Neue" charset="0"/>
              </a:rPr>
              <a:t>Captive</a:t>
            </a:r>
            <a:r>
              <a:rPr lang="de-DE" b="1" dirty="0">
                <a:latin typeface="Helvetica Neue" charset="0"/>
                <a:ea typeface="Helvetica Neue" charset="0"/>
                <a:cs typeface="Helvetica Neue" charset="0"/>
              </a:rPr>
              <a:t> Portal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77352" y="4374798"/>
            <a:ext cx="4730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u.U. keine hohen Frequenzen möglich</a:t>
            </a:r>
          </a:p>
          <a:p>
            <a:pPr marL="447675" lvl="1" indent="-247650" fontAlgn="ctr">
              <a:buFont typeface="Arial" panose="020B0604020202020204" pitchFamily="34" charset="0"/>
              <a:buChar char="•"/>
            </a:pPr>
            <a:r>
              <a:rPr lang="de-DE" dirty="0">
                <a:latin typeface="Helvetica Neue" charset="0"/>
                <a:ea typeface="Helvetica Neue" charset="0"/>
                <a:cs typeface="Helvetica Neue" charset="0"/>
              </a:rPr>
              <a:t>Adaption der Mitarbeiter bei dauerhaftem Einsatz evtl. gering.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56463"/>
            <a:ext cx="360000" cy="360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3238282"/>
            <a:ext cx="360000" cy="3600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1844618"/>
            <a:ext cx="360000" cy="3600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343504" y="1472800"/>
            <a:ext cx="6457472" cy="1346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Öffentliches WLAN, in das sich die Mitarbeiter mit ihrem Smartphone einloggen können</a:t>
            </a:r>
            <a:endParaRPr lang="de-DE" b="1" dirty="0">
              <a:solidFill>
                <a:prstClr val="black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Einmaliger Einsatz bei Gesamtversammlungen</a:t>
            </a:r>
          </a:p>
          <a:p>
            <a:pPr marL="266700" lvl="0" indent="-266700" defTabSz="914400" font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Dauerhafter Einsatz an geeigneten Plätzen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81069" y="3090756"/>
            <a:ext cx="6619907" cy="655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7675" lvl="1" indent="-247650" defTabSz="914400" font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Guter Ersatz der Zettelumfrage</a:t>
            </a:r>
          </a:p>
          <a:p>
            <a:pPr marL="447675" lvl="1" indent="-247650" defTabSz="914400" font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de-DE" dirty="0">
                <a:solidFill>
                  <a:prstClr val="black"/>
                </a:solidFill>
                <a:latin typeface="Helvetica Neue" charset="0"/>
                <a:ea typeface="Helvetica Neue" charset="0"/>
                <a:cs typeface="Helvetica Neue" charset="0"/>
              </a:rPr>
              <a:t>Einfache Umsetzung, wenig Aufwand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40C2C9-5FC1-B848-9431-CC56219EAA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8756" y="1795760"/>
            <a:ext cx="3245044" cy="324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438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</TotalTime>
  <Words>359</Words>
  <Application>Microsoft Macintosh PowerPoint</Application>
  <PresentationFormat>Widescreen</PresentationFormat>
  <Paragraphs>89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 Neue</vt:lpstr>
      <vt:lpstr>Helvetica Neue Light</vt:lpstr>
      <vt:lpstr>Office Theme</vt:lpstr>
      <vt:lpstr>Offline-Umfragen</vt:lpstr>
      <vt:lpstr>PowerPoint Presentation</vt:lpstr>
      <vt:lpstr>Single-Purpose Webapp</vt:lpstr>
      <vt:lpstr>Kurznachrichten-App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Schuetz, Sebastian</dc:creator>
  <cp:lastModifiedBy>Philipp Steinrötter</cp:lastModifiedBy>
  <cp:revision>21</cp:revision>
  <dcterms:created xsi:type="dcterms:W3CDTF">2017-11-07T15:17:18Z</dcterms:created>
  <dcterms:modified xsi:type="dcterms:W3CDTF">2018-02-28T12:22:50Z</dcterms:modified>
</cp:coreProperties>
</file>

<file path=docProps/thumbnail.jpeg>
</file>